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6060d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6060d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56060d7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56060d7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56060d7e0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56060d7e0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6060d7e0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56060d7e0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6060d7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6060d7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6060d7e0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56060d7e0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56060d7e0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56060d7e0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56060d7e0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56060d7e0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pdf/1902.01019.pdf" TargetMode="External"/><Relationship Id="rId4" Type="http://schemas.openxmlformats.org/officeDocument/2006/relationships/hyperlink" Target="https://scholarworks.sjsu.edu/cgi/viewcontent.cgi?referer=&amp;httpsredir=1&amp;article=1322&amp;context=etd_projec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Emotion Recognistion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			  	       Presented by: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 Artwani - 1001953350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Gaurav Taneja - 1001955801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377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T</a:t>
            </a:r>
            <a:r>
              <a:rPr lang="en" sz="1302"/>
              <a:t>o develop a realtime software that could predict human emotion using face detection.</a:t>
            </a:r>
            <a:endParaRPr sz="13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The following emotions are considered: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Neutral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Happy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Sad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Anger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Disgust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Fear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Surprise</a:t>
            </a:r>
            <a:endParaRPr sz="1302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974" y="930825"/>
            <a:ext cx="2880974" cy="37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155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 used: Fer2013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550" y="1633525"/>
            <a:ext cx="39147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Cropping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Grayscale Conversion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 Resizing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Normalization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300" y="1106325"/>
            <a:ext cx="4703475" cy="33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Preprocessing: (Example)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874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</a:t>
            </a:r>
            <a:r>
              <a:rPr b="1" lang="en"/>
              <a:t>—----&gt;</a:t>
            </a:r>
            <a:r>
              <a:rPr lang="en"/>
              <a:t>					      </a:t>
            </a:r>
            <a:r>
              <a:rPr b="1" lang="en"/>
              <a:t>—----&gt;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437" y="2303250"/>
            <a:ext cx="1714699" cy="19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673" y="2303250"/>
            <a:ext cx="1748227" cy="1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599" y="2209638"/>
            <a:ext cx="2150375" cy="1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6995" y="1979650"/>
            <a:ext cx="2150376" cy="245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400" y="1955613"/>
            <a:ext cx="2150376" cy="250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	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10738"/>
          <a:stretch/>
        </p:blipFill>
        <p:spPr>
          <a:xfrm>
            <a:off x="197275" y="1981375"/>
            <a:ext cx="8749449" cy="30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Epochs: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21371" l="0" r="0" t="0"/>
          <a:stretch/>
        </p:blipFill>
        <p:spPr>
          <a:xfrm>
            <a:off x="1800" y="1999248"/>
            <a:ext cx="9144001" cy="25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https://arxiv.org/pdf/1902.01019.pdf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https://scholarworks.sjsu.edu/cgi/viewcontent.cgi?referer=&amp;httpsredir=1&amp;article=1322&amp;context=etd_projects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https://www.analyticsvidhya.com/blog/2019/11/4-tricks-improve-deep-learning-model-performance/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